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6" r:id="rId11"/>
    <p:sldId id="274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89" autoAdjust="0"/>
  </p:normalViewPr>
  <p:slideViewPr>
    <p:cSldViewPr snapToGrid="0">
      <p:cViewPr varScale="1">
        <p:scale>
          <a:sx n="101" d="100"/>
          <a:sy n="10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/>
            <a:t>Práce s MQTT</a:t>
          </a:r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Práce v programovacím jazyku Pythonu</a:t>
          </a:r>
          <a:endParaRPr lang="en-US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 dirty="0"/>
            <a:t>Práce s prostorem</a:t>
          </a:r>
          <a:endParaRPr lang="en-US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 dirty="0"/>
            <a:t>Práce s 3D tiskárnou</a:t>
          </a:r>
          <a:endParaRPr lang="en-US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/>
            <a:t>Práce s MQTT</a:t>
          </a:r>
          <a:endParaRPr lang="en-US" sz="4000" kern="1200"/>
        </a:p>
      </dsp:txBody>
      <dsp:txXfrm>
        <a:off x="47976" y="85244"/>
        <a:ext cx="10419648" cy="886848"/>
      </dsp:txXfrm>
    </dsp:sp>
    <dsp:sp modelId="{0E578A40-E634-417F-A5DC-012320E8A816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v programovacím jazyku Pythonu</a:t>
          </a:r>
          <a:endParaRPr lang="en-US" sz="4000" kern="1200" dirty="0"/>
        </a:p>
      </dsp:txBody>
      <dsp:txXfrm>
        <a:off x="47976" y="1183245"/>
        <a:ext cx="10419648" cy="886848"/>
      </dsp:txXfrm>
    </dsp:sp>
    <dsp:sp modelId="{C1A20EA9-DD50-4C86-9818-15CE2BFEC32E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prostorem</a:t>
          </a:r>
          <a:endParaRPr lang="en-US" sz="4000" kern="1200" dirty="0"/>
        </a:p>
      </dsp:txBody>
      <dsp:txXfrm>
        <a:off x="47976" y="2281245"/>
        <a:ext cx="10419648" cy="886848"/>
      </dsp:txXfrm>
    </dsp:sp>
    <dsp:sp modelId="{82F12B2D-6C4C-408E-B958-F717A03C26D8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3D tiskárnou</a:t>
          </a:r>
          <a:endParaRPr lang="en-US" sz="4000" kern="1200" dirty="0"/>
        </a:p>
      </dsp:txBody>
      <dsp:txXfrm>
        <a:off x="47976" y="3379245"/>
        <a:ext cx="10419648" cy="886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endParaRPr lang="cs-CZ" dirty="0"/>
          </a:p>
          <a:p>
            <a:r>
              <a:rPr lang="cs-CZ" dirty="0"/>
              <a:t>Se spolužákem Tomášem jsme chtěli vytvořit auto, které by jezdilo autonomně po místnosti a vytvářelo její mapu</a:t>
            </a:r>
          </a:p>
          <a:p>
            <a:endParaRPr lang="cs-CZ" dirty="0"/>
          </a:p>
          <a:p>
            <a:r>
              <a:rPr lang="cs-CZ" dirty="0"/>
              <a:t>Mým úkolem bylo vytvořit sonar a vytvořit algoritmus, který rozhoduje o cestě autíčka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11.05.2024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1761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9919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495" y="1575460"/>
            <a:ext cx="5432562" cy="54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1DAA70C7-98C5-8DAC-929F-24567F5F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96" y="2358848"/>
            <a:ext cx="9297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151</Words>
  <Application>Microsoft Office PowerPoint</Application>
  <PresentationFormat>Širokoúhlá obrazovka</PresentationFormat>
  <Paragraphs>44</Paragraphs>
  <Slides>14</Slides>
  <Notes>6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Jak pokračovat?</vt:lpstr>
      <vt:lpstr>Co mě projekt naučil?</vt:lpstr>
      <vt:lpstr>Závěr</vt:lpstr>
      <vt:lpstr>Video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13</cp:revision>
  <dcterms:created xsi:type="dcterms:W3CDTF">2024-03-26T18:21:30Z</dcterms:created>
  <dcterms:modified xsi:type="dcterms:W3CDTF">2024-05-11T07:44:18Z</dcterms:modified>
</cp:coreProperties>
</file>